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5073-9569-45A4-9BEB-68788432D5B4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4B24-76BB-4769-BCAB-94C2E6BC33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150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5073-9569-45A4-9BEB-68788432D5B4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4B24-76BB-4769-BCAB-94C2E6BC33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594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5073-9569-45A4-9BEB-68788432D5B4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4B24-76BB-4769-BCAB-94C2E6BC33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739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5073-9569-45A4-9BEB-68788432D5B4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4B24-76BB-4769-BCAB-94C2E6BC3301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566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5073-9569-45A4-9BEB-68788432D5B4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4B24-76BB-4769-BCAB-94C2E6BC33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87140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5073-9569-45A4-9BEB-68788432D5B4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4B24-76BB-4769-BCAB-94C2E6BC33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502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5073-9569-45A4-9BEB-68788432D5B4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4B24-76BB-4769-BCAB-94C2E6BC33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10446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5073-9569-45A4-9BEB-68788432D5B4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4B24-76BB-4769-BCAB-94C2E6BC33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1071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5073-9569-45A4-9BEB-68788432D5B4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4B24-76BB-4769-BCAB-94C2E6BC33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4965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5073-9569-45A4-9BEB-68788432D5B4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4B24-76BB-4769-BCAB-94C2E6BC33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0592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5073-9569-45A4-9BEB-68788432D5B4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4B24-76BB-4769-BCAB-94C2E6BC33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274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5073-9569-45A4-9BEB-68788432D5B4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4B24-76BB-4769-BCAB-94C2E6BC33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33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5073-9569-45A4-9BEB-68788432D5B4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4B24-76BB-4769-BCAB-94C2E6BC33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1285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5073-9569-45A4-9BEB-68788432D5B4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4B24-76BB-4769-BCAB-94C2E6BC33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4512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5073-9569-45A4-9BEB-68788432D5B4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4B24-76BB-4769-BCAB-94C2E6BC33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5269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5073-9569-45A4-9BEB-68788432D5B4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4B24-76BB-4769-BCAB-94C2E6BC33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427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5073-9569-45A4-9BEB-68788432D5B4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4B24-76BB-4769-BCAB-94C2E6BC33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839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F55073-9569-45A4-9BEB-68788432D5B4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C4B24-76BB-4769-BCAB-94C2E6BC330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1280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AC15A-7576-4413-904B-787E7E026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800" y="1447800"/>
            <a:ext cx="9330267" cy="280246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Routing fundamentals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43F4C0-BFC8-4F15-B21D-475D18AD8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005045" cy="86142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The lecture 11</a:t>
            </a:r>
            <a:endParaRPr lang="ru-K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3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16A35-1E85-4244-872B-5632C90B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706718"/>
            <a:ext cx="9404723" cy="10712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Summary Routes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66A6106-C168-40D4-A8A6-7C18011FD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713" y="2204449"/>
            <a:ext cx="8947150" cy="30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86B59-698F-46FA-8892-C6293D2DB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Summary Routes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4AEF546-325B-4996-81A0-4E3BF0A34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104776"/>
            <a:ext cx="8947150" cy="302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2A9AE-5A8E-4B99-AF18-594C910B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15898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Longest Prefix Match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22AE089-E52E-4700-A8EC-FE11C3CF5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733" y="1921562"/>
            <a:ext cx="9186863" cy="37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9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818E9-4F53-4045-9421-2DED443E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Load Balancing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AB75A5B-58E9-4786-AC4A-5E0C004CB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853248"/>
            <a:ext cx="8947150" cy="368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69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BBEFC-6A84-480D-8713-F79BA508B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Default Route (Gateway of Last Resort)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C5B006F-0D44-4091-A62D-E1369CF86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446" y="2162631"/>
            <a:ext cx="8947150" cy="343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78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DF22A-2B40-478C-B8D6-7CF81A31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Routing Protocols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D621EA4-7CF9-4B9E-B881-6F81C7AC4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101137"/>
            <a:ext cx="8947150" cy="304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8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673E5-6659-4B1B-BB1B-0901C8A9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89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Routing Protocols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D9308AC-FE44-4E4B-B367-2D5CCDFBB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916284"/>
            <a:ext cx="8947150" cy="357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35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EE32E-3AFB-44C1-9145-AABDFFD3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51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Routing Protocols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2778689-8C70-4CB7-916B-E971641DE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834" y="1753306"/>
            <a:ext cx="9144000" cy="42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83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B8F-5F23-4BF9-B783-3C8ADEAF1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20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Routing Protocols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08BD547-E0D9-43E9-A37B-629B6398D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260" y="1756987"/>
            <a:ext cx="9161463" cy="40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38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C6227-2700-4630-AB10-005DA245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Routing Protocols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ACF178C-F192-4B0F-A73F-EEBA6FE92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853248"/>
            <a:ext cx="8947150" cy="41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01A04-3B2A-447A-A536-3BD76D5B0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74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Router Functions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99FA6EA-38FF-4EEE-B737-90BF81590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725" y="2055529"/>
            <a:ext cx="9405938" cy="17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8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48679-1929-45F3-BB0F-951A43E34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220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Summary Routes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1EC3DFC-A601-4187-94B2-211D373B5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128915"/>
            <a:ext cx="8947150" cy="355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7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EF04F-B261-4829-8BA2-2364141D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Summary Routes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F08F14-9F20-4155-B972-1B527D28D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025561"/>
            <a:ext cx="8947150" cy="24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74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F39B0-73B6-4815-B31C-265B6DD3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Routing Protocols vs Static Routes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C7445E5-CCF8-4F77-AB48-3C7D5189B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303195"/>
            <a:ext cx="8947150" cy="112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33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64DE6-8A90-42C6-BB22-C17D72A0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Routing Protocol Advantages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FCF8013-659B-4845-9CE3-FFCD48AFB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771" y="2328155"/>
            <a:ext cx="9136063" cy="249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95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D75A6-F384-4E3E-8000-35CB3696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Dynamic Routing Protocols vs Static Routes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39CF74C-703D-43A4-9855-D0B5CC8FC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267827"/>
            <a:ext cx="8947150" cy="273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34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4A8E4-D65B-4038-AD33-7060FBC0C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Routing Protocol Types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5C8BCAC-344C-485B-B525-22F98B1A2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979722"/>
            <a:ext cx="8947150" cy="315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84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54BFA-DBDC-434C-AEB1-6397E33E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Interior Gateway Protocols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6EB10C5-7FDE-403B-AC1E-8E29DF001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973447"/>
            <a:ext cx="8947150" cy="145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55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99EFA-83CE-49C0-ADA0-AF217EC4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Distance Vector Routing Protocols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6636FF4-74CC-412C-9379-E0D18CD59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917254"/>
            <a:ext cx="8947150" cy="308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47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587B1-3A29-40E9-B9E1-06D84EA7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Link State Routing Protocols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98A3607-2108-46B8-B914-4D59E907E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113" y="2096687"/>
            <a:ext cx="8947150" cy="182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61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48A7F-7A70-4C66-9B65-D7E1A518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628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Routing Protocol Types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D5B8AA-91C2-44D9-B66D-A5887F01D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184" y="1691636"/>
            <a:ext cx="8230530" cy="49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2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BCA92-F181-4C35-BC16-BAF3F0B56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Routing Table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DFE4D62-68D1-45E0-8B43-9CF81329D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192196"/>
            <a:ext cx="8947150" cy="18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8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3A7FE-AFAA-4C04-8CE7-D971AE6F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Connected and Local Routes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0473C6-8D7C-4413-B8A8-5B3F34926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532467"/>
            <a:ext cx="10083487" cy="505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6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EC18E-3C65-461D-8FA8-3F28E58B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show </a:t>
            </a:r>
            <a:r>
              <a:rPr lang="en-US" dirty="0" err="1">
                <a:solidFill>
                  <a:srgbClr val="92D050"/>
                </a:solidFill>
              </a:rPr>
              <a:t>ip</a:t>
            </a:r>
            <a:r>
              <a:rPr lang="en-US" dirty="0">
                <a:solidFill>
                  <a:srgbClr val="92D050"/>
                </a:solidFill>
              </a:rPr>
              <a:t> route - Connected Routes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60E1D8-E2C9-4624-AE45-B84DD4547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6" y="1438381"/>
            <a:ext cx="10999399" cy="52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6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BDECB-5CFE-4CB1-ADA8-D89870505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0458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show </a:t>
            </a:r>
            <a:r>
              <a:rPr lang="en-US" dirty="0" err="1">
                <a:solidFill>
                  <a:srgbClr val="92D050"/>
                </a:solidFill>
              </a:rPr>
              <a:t>ip</a:t>
            </a:r>
            <a:r>
              <a:rPr lang="en-US" dirty="0">
                <a:solidFill>
                  <a:srgbClr val="92D050"/>
                </a:solidFill>
              </a:rPr>
              <a:t> route - Local Routes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91370A-3B56-4DAD-A8EF-764B1618A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2" y="1655483"/>
            <a:ext cx="10761135" cy="505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2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D8FF0-89C7-4879-A599-6CE3E1BD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27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Static Routes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717DB90-DEE7-49A3-A539-A95D6EDA0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757377"/>
            <a:ext cx="8947150" cy="385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1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60BCB-45E6-495E-942C-C35DF7C9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Static Routes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7C9A1B-BD3F-48DC-8AFB-37E6E5384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3" y="1546400"/>
            <a:ext cx="10676468" cy="48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5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55A5D-A56D-4B90-8A80-A6EE256F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0289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Static Routes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A3E3206-4BF6-4D7F-9632-E10F09E2D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390" y="2072057"/>
            <a:ext cx="9161463" cy="29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00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</TotalTime>
  <Words>101</Words>
  <Application>Microsoft Office PowerPoint</Application>
  <PresentationFormat>Широкоэкранный</PresentationFormat>
  <Paragraphs>30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Ион</vt:lpstr>
      <vt:lpstr>Routing fundamentals</vt:lpstr>
      <vt:lpstr>Router Functions</vt:lpstr>
      <vt:lpstr>The Routing Table</vt:lpstr>
      <vt:lpstr>Connected and Local Routes</vt:lpstr>
      <vt:lpstr>show ip route - Connected Routes</vt:lpstr>
      <vt:lpstr>show ip route - Local Routes</vt:lpstr>
      <vt:lpstr>Static Routes</vt:lpstr>
      <vt:lpstr>Static Routes</vt:lpstr>
      <vt:lpstr>Static Routes</vt:lpstr>
      <vt:lpstr>Summary Routes</vt:lpstr>
      <vt:lpstr>Summary Routes</vt:lpstr>
      <vt:lpstr>Longest Prefix Match</vt:lpstr>
      <vt:lpstr>Load Balancing</vt:lpstr>
      <vt:lpstr>Default Route (Gateway of Last Resort)</vt:lpstr>
      <vt:lpstr>Dynamic Routing Protocols</vt:lpstr>
      <vt:lpstr>Dynamic Routing Protocols</vt:lpstr>
      <vt:lpstr>Dynamic Routing Protocols</vt:lpstr>
      <vt:lpstr>Dynamic Routing Protocols</vt:lpstr>
      <vt:lpstr>Dynamic Routing Protocols</vt:lpstr>
      <vt:lpstr>Summary Routes</vt:lpstr>
      <vt:lpstr>Summary Routes</vt:lpstr>
      <vt:lpstr>Dynamic Routing Protocols vs Static Routes</vt:lpstr>
      <vt:lpstr>Dynamic Routing Protocol Advantages</vt:lpstr>
      <vt:lpstr>Dynamic Routing Protocols vs Static Routes</vt:lpstr>
      <vt:lpstr>Routing Protocol Types</vt:lpstr>
      <vt:lpstr>Interior Gateway Protocols</vt:lpstr>
      <vt:lpstr>Distance Vector Routing Protocols</vt:lpstr>
      <vt:lpstr>Link State Routing Protocols</vt:lpstr>
      <vt:lpstr>Routing Protocol Types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Карюкин</dc:creator>
  <cp:lastModifiedBy>Владислав Карюкин</cp:lastModifiedBy>
  <cp:revision>5</cp:revision>
  <dcterms:created xsi:type="dcterms:W3CDTF">2022-01-15T09:54:57Z</dcterms:created>
  <dcterms:modified xsi:type="dcterms:W3CDTF">2022-01-15T12:37:44Z</dcterms:modified>
</cp:coreProperties>
</file>